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28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6D8EA-8324-4CDC-838C-76AD73CFA07F}" type="datetimeFigureOut">
              <a:rPr lang="fr-FR" smtClean="0"/>
              <a:t>11/01/2021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6F53E-0FA6-403B-9423-64EC9D4016B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84784" y="323528"/>
            <a:ext cx="35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« ESWATINI » ?? NOUVEAU PAYS ??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32657" y="1043608"/>
            <a:ext cx="63367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/>
              <a:t>Vous avez peu de chance de rencontrer une lettre portant une vignette ne mentionnant que « </a:t>
            </a:r>
            <a:r>
              <a:rPr lang="fr-FR" sz="1600" dirty="0" err="1" smtClean="0"/>
              <a:t>Kingdom</a:t>
            </a:r>
            <a:r>
              <a:rPr lang="fr-FR" sz="1600" dirty="0" smtClean="0"/>
              <a:t> of ESWATINI » et comme vous ne parlez pas le </a:t>
            </a:r>
            <a:r>
              <a:rPr lang="fr-FR" sz="1600" dirty="0" err="1" smtClean="0"/>
              <a:t>Swati</a:t>
            </a:r>
            <a:r>
              <a:rPr lang="fr-FR" sz="1600" dirty="0" smtClean="0"/>
              <a:t>, vous ne pouvez en comprendre le sens. Pourtant il ne s’agit pas d’une vignette de fantaisie mais bien d’un timbre tout à fait officiel pour affranchir le courrier qui intéressera les collectionneurs de « un timbre, un pays » ou les collectionneurs des anciennes colonies britanniques. </a:t>
            </a:r>
            <a:endParaRPr lang="fr-FR" sz="1600" dirty="0"/>
          </a:p>
        </p:txBody>
      </p:sp>
      <p:pic>
        <p:nvPicPr>
          <p:cNvPr id="6" name="Image 5" descr="ESWATINI SWASIL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4664" y="2627784"/>
            <a:ext cx="1694688" cy="134112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138190" y="2771800"/>
            <a:ext cx="46531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/>
              <a:t>Timbre du royaume de </a:t>
            </a:r>
            <a:r>
              <a:rPr lang="fr-FR" sz="1600" dirty="0" err="1" smtClean="0"/>
              <a:t>Eswatini</a:t>
            </a:r>
            <a:r>
              <a:rPr lang="fr-FR" sz="1600" dirty="0" smtClean="0"/>
              <a:t> figurant le roi régnant </a:t>
            </a:r>
            <a:r>
              <a:rPr lang="fr-FR" sz="1600" dirty="0" err="1" smtClean="0"/>
              <a:t>Mswati</a:t>
            </a:r>
            <a:r>
              <a:rPr lang="fr-FR" sz="1600" dirty="0" smtClean="0"/>
              <a:t> III. Les différents tarifs sont exprimés par des lettres (A, B, C et D pour le tarif aérien). Les timbres sont de facture médiocre.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332656" y="4020319"/>
            <a:ext cx="64087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/>
              <a:t>ESWATINI signifie : « pays des Swazis » autrement dit « Swaziland » en anglais.  C’est le 19 avril 2018 que le roi de cette monarchie absolue (la dernière existant sur le continent africain) a décidé d’abandonner le nom anglais de son pays, rappelant trop l’époque coloniale, pour lui donner son nom en langue </a:t>
            </a:r>
            <a:r>
              <a:rPr lang="fr-FR" sz="1600" dirty="0" err="1" smtClean="0"/>
              <a:t>swati</a:t>
            </a:r>
            <a:r>
              <a:rPr lang="fr-FR" sz="1600" dirty="0" smtClean="0"/>
              <a:t> (langue dominante du pays). L’histoire postale de </a:t>
            </a:r>
            <a:r>
              <a:rPr lang="fr-FR" sz="1600" dirty="0" err="1" smtClean="0"/>
              <a:t>Eswatini</a:t>
            </a:r>
            <a:r>
              <a:rPr lang="fr-FR" sz="1600" dirty="0" smtClean="0"/>
              <a:t> est donc celle du Swaziland et fait parti de l’histoire complexe du Sud de l’Afrique. Le Swaziland a successivement été Protectorat Britannique, protectorat du Transvaal, administré par l’Afrique du Sud, colonie britannique, puis autonome en 1967 et indépendant en 1968.</a:t>
            </a:r>
            <a:endParaRPr lang="fr-FR" sz="1600" dirty="0"/>
          </a:p>
        </p:txBody>
      </p:sp>
      <p:pic>
        <p:nvPicPr>
          <p:cNvPr id="10" name="Image 9" descr="SWAZILAN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80" y="6444208"/>
            <a:ext cx="807720" cy="978408"/>
          </a:xfrm>
          <a:prstGeom prst="rect">
            <a:avLst/>
          </a:prstGeom>
        </p:spPr>
      </p:pic>
      <p:pic>
        <p:nvPicPr>
          <p:cNvPr id="11" name="Image 10" descr="SWAZILAND GB 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48880" y="6444208"/>
            <a:ext cx="1482852" cy="934212"/>
          </a:xfrm>
          <a:prstGeom prst="rect">
            <a:avLst/>
          </a:prstGeom>
        </p:spPr>
      </p:pic>
      <p:pic>
        <p:nvPicPr>
          <p:cNvPr id="12" name="Image 11" descr="SWAZILAND 19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37112" y="6372200"/>
            <a:ext cx="1604772" cy="109728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404664" y="7740352"/>
            <a:ext cx="62646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/>
              <a:t>Le Swaziland a utilisé des timbres </a:t>
            </a:r>
            <a:r>
              <a:rPr lang="fr-FR" sz="1600" dirty="0" smtClean="0"/>
              <a:t>(1)</a:t>
            </a:r>
            <a:r>
              <a:rPr lang="fr-FR" sz="1600" dirty="0" smtClean="0"/>
              <a:t>du Transvaal, puis des timbres d’Afrique du Sud (1910 – 1933) sans surcharge, les timbres (2) de la colonie du Swaziland (1933 – 1967) puis ses propres timbres (3). A signaler en 1946, une série d’Afrique du Sud pour la victoire surchargée « Swaziland ».</a:t>
            </a:r>
            <a:endParaRPr lang="fr-FR" sz="1600" dirty="0"/>
          </a:p>
        </p:txBody>
      </p:sp>
      <p:sp>
        <p:nvSpPr>
          <p:cNvPr id="14" name="ZoneTexte 13"/>
          <p:cNvSpPr txBox="1"/>
          <p:nvPr/>
        </p:nvSpPr>
        <p:spPr>
          <a:xfrm>
            <a:off x="836712" y="738031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1</a:t>
            </a:r>
            <a:endParaRPr lang="fr-FR" sz="1600" dirty="0"/>
          </a:p>
        </p:txBody>
      </p:sp>
      <p:sp>
        <p:nvSpPr>
          <p:cNvPr id="15" name="ZoneTexte 14"/>
          <p:cNvSpPr txBox="1"/>
          <p:nvPr/>
        </p:nvSpPr>
        <p:spPr>
          <a:xfrm>
            <a:off x="5229200" y="738564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3</a:t>
            </a:r>
            <a:endParaRPr lang="fr-FR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2996952" y="734221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4941168" y="8897779"/>
            <a:ext cx="16161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Michel SOULIE janvier 2021</a:t>
            </a:r>
            <a:endParaRPr lang="fr-FR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129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Captages Prioritaire</dc:creator>
  <cp:lastModifiedBy>Captages Prioritaire</cp:lastModifiedBy>
  <cp:revision>10</cp:revision>
  <dcterms:created xsi:type="dcterms:W3CDTF">2021-01-10T23:28:11Z</dcterms:created>
  <dcterms:modified xsi:type="dcterms:W3CDTF">2021-01-11T00:23:20Z</dcterms:modified>
</cp:coreProperties>
</file>